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0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341A-9A5D-4DE8-9C71-B264C032C68D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82B5-72B2-483B-BD5D-38F23FE51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735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341A-9A5D-4DE8-9C71-B264C032C68D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82B5-72B2-483B-BD5D-38F23FE51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019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341A-9A5D-4DE8-9C71-B264C032C68D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82B5-72B2-483B-BD5D-38F23FE51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645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341A-9A5D-4DE8-9C71-B264C032C68D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82B5-72B2-483B-BD5D-38F23FE51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332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341A-9A5D-4DE8-9C71-B264C032C68D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82B5-72B2-483B-BD5D-38F23FE51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588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341A-9A5D-4DE8-9C71-B264C032C68D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82B5-72B2-483B-BD5D-38F23FE51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614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341A-9A5D-4DE8-9C71-B264C032C68D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82B5-72B2-483B-BD5D-38F23FE51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591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341A-9A5D-4DE8-9C71-B264C032C68D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82B5-72B2-483B-BD5D-38F23FE51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676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341A-9A5D-4DE8-9C71-B264C032C68D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82B5-72B2-483B-BD5D-38F23FE51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920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341A-9A5D-4DE8-9C71-B264C032C68D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82B5-72B2-483B-BD5D-38F23FE51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51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341A-9A5D-4DE8-9C71-B264C032C68D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82B5-72B2-483B-BD5D-38F23FE51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63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3341A-9A5D-4DE8-9C71-B264C032C68D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E82B5-72B2-483B-BD5D-38F23FE51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03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2060848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dirty="0" smtClean="0"/>
              <a:t>Памятки противодействию терроризму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502972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32656"/>
            <a:ext cx="4430115" cy="6181557"/>
          </a:xfrm>
        </p:spPr>
      </p:pic>
    </p:spTree>
    <p:extLst>
      <p:ext uri="{BB962C8B-B14F-4D97-AF65-F5344CB8AC3E}">
        <p14:creationId xmlns:p14="http://schemas.microsoft.com/office/powerpoint/2010/main" val="2836295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0" y="260648"/>
            <a:ext cx="8870846" cy="6243620"/>
          </a:xfrm>
        </p:spPr>
      </p:pic>
    </p:spTree>
    <p:extLst>
      <p:ext uri="{BB962C8B-B14F-4D97-AF65-F5344CB8AC3E}">
        <p14:creationId xmlns:p14="http://schemas.microsoft.com/office/powerpoint/2010/main" val="341171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564"/>
            <a:ext cx="7128792" cy="6794967"/>
          </a:xfrm>
        </p:spPr>
      </p:pic>
    </p:spTree>
    <p:extLst>
      <p:ext uri="{BB962C8B-B14F-4D97-AF65-F5344CB8AC3E}">
        <p14:creationId xmlns:p14="http://schemas.microsoft.com/office/powerpoint/2010/main" val="3327949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55" y="259571"/>
            <a:ext cx="9178855" cy="6337781"/>
          </a:xfrm>
        </p:spPr>
      </p:pic>
    </p:spTree>
    <p:extLst>
      <p:ext uri="{BB962C8B-B14F-4D97-AF65-F5344CB8AC3E}">
        <p14:creationId xmlns:p14="http://schemas.microsoft.com/office/powerpoint/2010/main" val="34345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8672"/>
            <a:ext cx="4896544" cy="6917646"/>
          </a:xfrm>
        </p:spPr>
      </p:pic>
    </p:spTree>
    <p:extLst>
      <p:ext uri="{BB962C8B-B14F-4D97-AF65-F5344CB8AC3E}">
        <p14:creationId xmlns:p14="http://schemas.microsoft.com/office/powerpoint/2010/main" val="22060320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</Words>
  <Application>Microsoft Office PowerPoint</Application>
  <PresentationFormat>Экран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Памятки противодействию терроризму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Школа4</dc:creator>
  <cp:lastModifiedBy>Школа4</cp:lastModifiedBy>
  <cp:revision>2</cp:revision>
  <dcterms:created xsi:type="dcterms:W3CDTF">2025-03-31T15:52:32Z</dcterms:created>
  <dcterms:modified xsi:type="dcterms:W3CDTF">2025-03-31T16:05:01Z</dcterms:modified>
</cp:coreProperties>
</file>